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6" r:id="rId3"/>
    <p:sldId id="258" r:id="rId4"/>
  </p:sldIdLst>
  <p:sldSz cx="9323388" cy="127079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40" d="100"/>
          <a:sy n="40" d="100"/>
        </p:scale>
        <p:origin x="188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99254" y="2079749"/>
            <a:ext cx="7924880" cy="4424245"/>
          </a:xfrm>
        </p:spPr>
        <p:txBody>
          <a:bodyPr anchor="b"/>
          <a:lstStyle>
            <a:lvl1pPr algn="ctr">
              <a:defRPr sz="611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424" y="6674610"/>
            <a:ext cx="6992541" cy="3068142"/>
          </a:xfrm>
        </p:spPr>
        <p:txBody>
          <a:bodyPr/>
          <a:lstStyle>
            <a:lvl1pPr marL="0" indent="0" algn="ctr">
              <a:buNone/>
              <a:defRPr sz="2447"/>
            </a:lvl1pPr>
            <a:lvl2pPr marL="466161" indent="0" algn="ctr">
              <a:buNone/>
              <a:defRPr sz="2039"/>
            </a:lvl2pPr>
            <a:lvl3pPr marL="932322" indent="0" algn="ctr">
              <a:buNone/>
              <a:defRPr sz="1835"/>
            </a:lvl3pPr>
            <a:lvl4pPr marL="1398483" indent="0" algn="ctr">
              <a:buNone/>
              <a:defRPr sz="1631"/>
            </a:lvl4pPr>
            <a:lvl5pPr marL="1864644" indent="0" algn="ctr">
              <a:buNone/>
              <a:defRPr sz="1631"/>
            </a:lvl5pPr>
            <a:lvl6pPr marL="2330806" indent="0" algn="ctr">
              <a:buNone/>
              <a:defRPr sz="1631"/>
            </a:lvl6pPr>
            <a:lvl7pPr marL="2796967" indent="0" algn="ctr">
              <a:buNone/>
              <a:defRPr sz="1631"/>
            </a:lvl7pPr>
            <a:lvl8pPr marL="3263128" indent="0" algn="ctr">
              <a:buNone/>
              <a:defRPr sz="1631"/>
            </a:lvl8pPr>
            <a:lvl9pPr marL="3729289" indent="0" algn="ctr">
              <a:buNone/>
              <a:defRPr sz="1631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7658A-5E6A-4E5E-A15F-69E876F2579D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CCC38-2205-4716-9299-0876C40C7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184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7658A-5E6A-4E5E-A15F-69E876F2579D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CCC38-2205-4716-9299-0876C40C7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781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72050" y="676580"/>
            <a:ext cx="2010356" cy="1076939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40984" y="676580"/>
            <a:ext cx="5914524" cy="107693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7658A-5E6A-4E5E-A15F-69E876F2579D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CCC38-2205-4716-9299-0876C40C7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2318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7658A-5E6A-4E5E-A15F-69E876F2579D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CCC38-2205-4716-9299-0876C40C7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198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6128" y="3168163"/>
            <a:ext cx="8041422" cy="5286148"/>
          </a:xfrm>
        </p:spPr>
        <p:txBody>
          <a:bodyPr anchor="b"/>
          <a:lstStyle>
            <a:lvl1pPr>
              <a:defRPr sz="611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6128" y="8504320"/>
            <a:ext cx="8041422" cy="2779861"/>
          </a:xfrm>
        </p:spPr>
        <p:txBody>
          <a:bodyPr/>
          <a:lstStyle>
            <a:lvl1pPr marL="0" indent="0">
              <a:buNone/>
              <a:defRPr sz="2447">
                <a:solidFill>
                  <a:schemeClr val="tx1"/>
                </a:solidFill>
              </a:defRPr>
            </a:lvl1pPr>
            <a:lvl2pPr marL="466161" indent="0">
              <a:buNone/>
              <a:defRPr sz="2039">
                <a:solidFill>
                  <a:schemeClr val="tx1">
                    <a:tint val="75000"/>
                  </a:schemeClr>
                </a:solidFill>
              </a:defRPr>
            </a:lvl2pPr>
            <a:lvl3pPr marL="932322" indent="0">
              <a:buNone/>
              <a:defRPr sz="1835">
                <a:solidFill>
                  <a:schemeClr val="tx1">
                    <a:tint val="75000"/>
                  </a:schemeClr>
                </a:solidFill>
              </a:defRPr>
            </a:lvl3pPr>
            <a:lvl4pPr marL="1398483" indent="0">
              <a:buNone/>
              <a:defRPr sz="1631">
                <a:solidFill>
                  <a:schemeClr val="tx1">
                    <a:tint val="75000"/>
                  </a:schemeClr>
                </a:solidFill>
              </a:defRPr>
            </a:lvl4pPr>
            <a:lvl5pPr marL="1864644" indent="0">
              <a:buNone/>
              <a:defRPr sz="1631">
                <a:solidFill>
                  <a:schemeClr val="tx1">
                    <a:tint val="75000"/>
                  </a:schemeClr>
                </a:solidFill>
              </a:defRPr>
            </a:lvl5pPr>
            <a:lvl6pPr marL="2330806" indent="0">
              <a:buNone/>
              <a:defRPr sz="1631">
                <a:solidFill>
                  <a:schemeClr val="tx1">
                    <a:tint val="75000"/>
                  </a:schemeClr>
                </a:solidFill>
              </a:defRPr>
            </a:lvl6pPr>
            <a:lvl7pPr marL="2796967" indent="0">
              <a:buNone/>
              <a:defRPr sz="1631">
                <a:solidFill>
                  <a:schemeClr val="tx1">
                    <a:tint val="75000"/>
                  </a:schemeClr>
                </a:solidFill>
              </a:defRPr>
            </a:lvl7pPr>
            <a:lvl8pPr marL="3263128" indent="0">
              <a:buNone/>
              <a:defRPr sz="1631">
                <a:solidFill>
                  <a:schemeClr val="tx1">
                    <a:tint val="75000"/>
                  </a:schemeClr>
                </a:solidFill>
              </a:defRPr>
            </a:lvl8pPr>
            <a:lvl9pPr marL="3729289" indent="0">
              <a:buNone/>
              <a:defRPr sz="163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7658A-5E6A-4E5E-A15F-69E876F2579D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CCC38-2205-4716-9299-0876C40C7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6233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0983" y="3382900"/>
            <a:ext cx="3962440" cy="80630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9965" y="3382900"/>
            <a:ext cx="3962440" cy="80630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7658A-5E6A-4E5E-A15F-69E876F2579D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CCC38-2205-4716-9299-0876C40C7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7054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197" y="676583"/>
            <a:ext cx="8041422" cy="245628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2198" y="3115211"/>
            <a:ext cx="3944230" cy="1526717"/>
          </a:xfrm>
        </p:spPr>
        <p:txBody>
          <a:bodyPr anchor="b"/>
          <a:lstStyle>
            <a:lvl1pPr marL="0" indent="0">
              <a:buNone/>
              <a:defRPr sz="2447" b="1"/>
            </a:lvl1pPr>
            <a:lvl2pPr marL="466161" indent="0">
              <a:buNone/>
              <a:defRPr sz="2039" b="1"/>
            </a:lvl2pPr>
            <a:lvl3pPr marL="932322" indent="0">
              <a:buNone/>
              <a:defRPr sz="1835" b="1"/>
            </a:lvl3pPr>
            <a:lvl4pPr marL="1398483" indent="0">
              <a:buNone/>
              <a:defRPr sz="1631" b="1"/>
            </a:lvl4pPr>
            <a:lvl5pPr marL="1864644" indent="0">
              <a:buNone/>
              <a:defRPr sz="1631" b="1"/>
            </a:lvl5pPr>
            <a:lvl6pPr marL="2330806" indent="0">
              <a:buNone/>
              <a:defRPr sz="1631" b="1"/>
            </a:lvl6pPr>
            <a:lvl7pPr marL="2796967" indent="0">
              <a:buNone/>
              <a:defRPr sz="1631" b="1"/>
            </a:lvl7pPr>
            <a:lvl8pPr marL="3263128" indent="0">
              <a:buNone/>
              <a:defRPr sz="1631" b="1"/>
            </a:lvl8pPr>
            <a:lvl9pPr marL="3729289" indent="0">
              <a:buNone/>
              <a:defRPr sz="163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2198" y="4641927"/>
            <a:ext cx="3944230" cy="6827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9966" y="3115211"/>
            <a:ext cx="3963654" cy="1526717"/>
          </a:xfrm>
        </p:spPr>
        <p:txBody>
          <a:bodyPr anchor="b"/>
          <a:lstStyle>
            <a:lvl1pPr marL="0" indent="0">
              <a:buNone/>
              <a:defRPr sz="2447" b="1"/>
            </a:lvl1pPr>
            <a:lvl2pPr marL="466161" indent="0">
              <a:buNone/>
              <a:defRPr sz="2039" b="1"/>
            </a:lvl2pPr>
            <a:lvl3pPr marL="932322" indent="0">
              <a:buNone/>
              <a:defRPr sz="1835" b="1"/>
            </a:lvl3pPr>
            <a:lvl4pPr marL="1398483" indent="0">
              <a:buNone/>
              <a:defRPr sz="1631" b="1"/>
            </a:lvl4pPr>
            <a:lvl5pPr marL="1864644" indent="0">
              <a:buNone/>
              <a:defRPr sz="1631" b="1"/>
            </a:lvl5pPr>
            <a:lvl6pPr marL="2330806" indent="0">
              <a:buNone/>
              <a:defRPr sz="1631" b="1"/>
            </a:lvl6pPr>
            <a:lvl7pPr marL="2796967" indent="0">
              <a:buNone/>
              <a:defRPr sz="1631" b="1"/>
            </a:lvl7pPr>
            <a:lvl8pPr marL="3263128" indent="0">
              <a:buNone/>
              <a:defRPr sz="1631" b="1"/>
            </a:lvl8pPr>
            <a:lvl9pPr marL="3729289" indent="0">
              <a:buNone/>
              <a:defRPr sz="163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9966" y="4641927"/>
            <a:ext cx="3963654" cy="6827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7658A-5E6A-4E5E-A15F-69E876F2579D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CCC38-2205-4716-9299-0876C40C7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655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7658A-5E6A-4E5E-A15F-69E876F2579D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CCC38-2205-4716-9299-0876C40C7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4929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7658A-5E6A-4E5E-A15F-69E876F2579D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CCC38-2205-4716-9299-0876C40C7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646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197" y="847196"/>
            <a:ext cx="3007035" cy="2965186"/>
          </a:xfrm>
        </p:spPr>
        <p:txBody>
          <a:bodyPr anchor="b"/>
          <a:lstStyle>
            <a:lvl1pPr>
              <a:defRPr sz="326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3654" y="1829710"/>
            <a:ext cx="4719965" cy="9030873"/>
          </a:xfrm>
        </p:spPr>
        <p:txBody>
          <a:bodyPr/>
          <a:lstStyle>
            <a:lvl1pPr>
              <a:defRPr sz="3263"/>
            </a:lvl1pPr>
            <a:lvl2pPr>
              <a:defRPr sz="2855"/>
            </a:lvl2pPr>
            <a:lvl3pPr>
              <a:defRPr sz="2447"/>
            </a:lvl3pPr>
            <a:lvl4pPr>
              <a:defRPr sz="2039"/>
            </a:lvl4pPr>
            <a:lvl5pPr>
              <a:defRPr sz="2039"/>
            </a:lvl5pPr>
            <a:lvl6pPr>
              <a:defRPr sz="2039"/>
            </a:lvl6pPr>
            <a:lvl7pPr>
              <a:defRPr sz="2039"/>
            </a:lvl7pPr>
            <a:lvl8pPr>
              <a:defRPr sz="2039"/>
            </a:lvl8pPr>
            <a:lvl9pPr>
              <a:defRPr sz="20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2197" y="3812381"/>
            <a:ext cx="3007035" cy="7062908"/>
          </a:xfrm>
        </p:spPr>
        <p:txBody>
          <a:bodyPr/>
          <a:lstStyle>
            <a:lvl1pPr marL="0" indent="0">
              <a:buNone/>
              <a:defRPr sz="1631"/>
            </a:lvl1pPr>
            <a:lvl2pPr marL="466161" indent="0">
              <a:buNone/>
              <a:defRPr sz="1427"/>
            </a:lvl2pPr>
            <a:lvl3pPr marL="932322" indent="0">
              <a:buNone/>
              <a:defRPr sz="1224"/>
            </a:lvl3pPr>
            <a:lvl4pPr marL="1398483" indent="0">
              <a:buNone/>
              <a:defRPr sz="1020"/>
            </a:lvl4pPr>
            <a:lvl5pPr marL="1864644" indent="0">
              <a:buNone/>
              <a:defRPr sz="1020"/>
            </a:lvl5pPr>
            <a:lvl6pPr marL="2330806" indent="0">
              <a:buNone/>
              <a:defRPr sz="1020"/>
            </a:lvl6pPr>
            <a:lvl7pPr marL="2796967" indent="0">
              <a:buNone/>
              <a:defRPr sz="1020"/>
            </a:lvl7pPr>
            <a:lvl8pPr marL="3263128" indent="0">
              <a:buNone/>
              <a:defRPr sz="1020"/>
            </a:lvl8pPr>
            <a:lvl9pPr marL="3729289" indent="0">
              <a:buNone/>
              <a:defRPr sz="102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7658A-5E6A-4E5E-A15F-69E876F2579D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CCC38-2205-4716-9299-0876C40C7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763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197" y="847196"/>
            <a:ext cx="3007035" cy="2965186"/>
          </a:xfrm>
        </p:spPr>
        <p:txBody>
          <a:bodyPr anchor="b"/>
          <a:lstStyle>
            <a:lvl1pPr>
              <a:defRPr sz="326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963654" y="1829710"/>
            <a:ext cx="4719965" cy="9030873"/>
          </a:xfrm>
        </p:spPr>
        <p:txBody>
          <a:bodyPr anchor="t"/>
          <a:lstStyle>
            <a:lvl1pPr marL="0" indent="0">
              <a:buNone/>
              <a:defRPr sz="3263"/>
            </a:lvl1pPr>
            <a:lvl2pPr marL="466161" indent="0">
              <a:buNone/>
              <a:defRPr sz="2855"/>
            </a:lvl2pPr>
            <a:lvl3pPr marL="932322" indent="0">
              <a:buNone/>
              <a:defRPr sz="2447"/>
            </a:lvl3pPr>
            <a:lvl4pPr marL="1398483" indent="0">
              <a:buNone/>
              <a:defRPr sz="2039"/>
            </a:lvl4pPr>
            <a:lvl5pPr marL="1864644" indent="0">
              <a:buNone/>
              <a:defRPr sz="2039"/>
            </a:lvl5pPr>
            <a:lvl6pPr marL="2330806" indent="0">
              <a:buNone/>
              <a:defRPr sz="2039"/>
            </a:lvl6pPr>
            <a:lvl7pPr marL="2796967" indent="0">
              <a:buNone/>
              <a:defRPr sz="2039"/>
            </a:lvl7pPr>
            <a:lvl8pPr marL="3263128" indent="0">
              <a:buNone/>
              <a:defRPr sz="2039"/>
            </a:lvl8pPr>
            <a:lvl9pPr marL="3729289" indent="0">
              <a:buNone/>
              <a:defRPr sz="2039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2197" y="3812381"/>
            <a:ext cx="3007035" cy="7062908"/>
          </a:xfrm>
        </p:spPr>
        <p:txBody>
          <a:bodyPr/>
          <a:lstStyle>
            <a:lvl1pPr marL="0" indent="0">
              <a:buNone/>
              <a:defRPr sz="1631"/>
            </a:lvl1pPr>
            <a:lvl2pPr marL="466161" indent="0">
              <a:buNone/>
              <a:defRPr sz="1427"/>
            </a:lvl2pPr>
            <a:lvl3pPr marL="932322" indent="0">
              <a:buNone/>
              <a:defRPr sz="1224"/>
            </a:lvl3pPr>
            <a:lvl4pPr marL="1398483" indent="0">
              <a:buNone/>
              <a:defRPr sz="1020"/>
            </a:lvl4pPr>
            <a:lvl5pPr marL="1864644" indent="0">
              <a:buNone/>
              <a:defRPr sz="1020"/>
            </a:lvl5pPr>
            <a:lvl6pPr marL="2330806" indent="0">
              <a:buNone/>
              <a:defRPr sz="1020"/>
            </a:lvl6pPr>
            <a:lvl7pPr marL="2796967" indent="0">
              <a:buNone/>
              <a:defRPr sz="1020"/>
            </a:lvl7pPr>
            <a:lvl8pPr marL="3263128" indent="0">
              <a:buNone/>
              <a:defRPr sz="1020"/>
            </a:lvl8pPr>
            <a:lvl9pPr marL="3729289" indent="0">
              <a:buNone/>
              <a:defRPr sz="102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7658A-5E6A-4E5E-A15F-69E876F2579D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CCC38-2205-4716-9299-0876C40C7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856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0983" y="676583"/>
            <a:ext cx="8041422" cy="245628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0983" y="3382900"/>
            <a:ext cx="8041422" cy="80630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983" y="11778379"/>
            <a:ext cx="2097762" cy="6765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2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87658A-5E6A-4E5E-A15F-69E876F2579D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88373" y="11778379"/>
            <a:ext cx="3146643" cy="6765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2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84643" y="11778379"/>
            <a:ext cx="2097762" cy="6765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2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BCCC38-2205-4716-9299-0876C40C7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817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32322" rtl="0" eaLnBrk="1" latinLnBrk="0" hangingPunct="1">
        <a:lnSpc>
          <a:spcPct val="90000"/>
        </a:lnSpc>
        <a:spcBef>
          <a:spcPct val="0"/>
        </a:spcBef>
        <a:buNone/>
        <a:defRPr sz="448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3081" indent="-233081" algn="l" defTabSz="932322" rtl="0" eaLnBrk="1" latinLnBrk="0" hangingPunct="1">
        <a:lnSpc>
          <a:spcPct val="90000"/>
        </a:lnSpc>
        <a:spcBef>
          <a:spcPts val="1020"/>
        </a:spcBef>
        <a:buFont typeface="Arial" panose="020B0604020202020204" pitchFamily="34" charset="0"/>
        <a:buChar char="•"/>
        <a:defRPr sz="2855" kern="1200">
          <a:solidFill>
            <a:schemeClr val="tx1"/>
          </a:solidFill>
          <a:latin typeface="+mn-lt"/>
          <a:ea typeface="+mn-ea"/>
          <a:cs typeface="+mn-cs"/>
        </a:defRPr>
      </a:lvl1pPr>
      <a:lvl2pPr marL="699242" indent="-233081" algn="l" defTabSz="932322" rtl="0" eaLnBrk="1" latinLnBrk="0" hangingPunct="1">
        <a:lnSpc>
          <a:spcPct val="90000"/>
        </a:lnSpc>
        <a:spcBef>
          <a:spcPts val="510"/>
        </a:spcBef>
        <a:buFont typeface="Arial" panose="020B0604020202020204" pitchFamily="34" charset="0"/>
        <a:buChar char="•"/>
        <a:defRPr sz="2447" kern="1200">
          <a:solidFill>
            <a:schemeClr val="tx1"/>
          </a:solidFill>
          <a:latin typeface="+mn-lt"/>
          <a:ea typeface="+mn-ea"/>
          <a:cs typeface="+mn-cs"/>
        </a:defRPr>
      </a:lvl2pPr>
      <a:lvl3pPr marL="1165403" indent="-233081" algn="l" defTabSz="932322" rtl="0" eaLnBrk="1" latinLnBrk="0" hangingPunct="1">
        <a:lnSpc>
          <a:spcPct val="90000"/>
        </a:lnSpc>
        <a:spcBef>
          <a:spcPts val="510"/>
        </a:spcBef>
        <a:buFont typeface="Arial" panose="020B0604020202020204" pitchFamily="34" charset="0"/>
        <a:buChar char="•"/>
        <a:defRPr sz="2039" kern="1200">
          <a:solidFill>
            <a:schemeClr val="tx1"/>
          </a:solidFill>
          <a:latin typeface="+mn-lt"/>
          <a:ea typeface="+mn-ea"/>
          <a:cs typeface="+mn-cs"/>
        </a:defRPr>
      </a:lvl3pPr>
      <a:lvl4pPr marL="1631564" indent="-233081" algn="l" defTabSz="932322" rtl="0" eaLnBrk="1" latinLnBrk="0" hangingPunct="1">
        <a:lnSpc>
          <a:spcPct val="90000"/>
        </a:lnSpc>
        <a:spcBef>
          <a:spcPts val="510"/>
        </a:spcBef>
        <a:buFont typeface="Arial" panose="020B0604020202020204" pitchFamily="34" charset="0"/>
        <a:buChar char="•"/>
        <a:defRPr sz="1835" kern="1200">
          <a:solidFill>
            <a:schemeClr val="tx1"/>
          </a:solidFill>
          <a:latin typeface="+mn-lt"/>
          <a:ea typeface="+mn-ea"/>
          <a:cs typeface="+mn-cs"/>
        </a:defRPr>
      </a:lvl4pPr>
      <a:lvl5pPr marL="2097725" indent="-233081" algn="l" defTabSz="932322" rtl="0" eaLnBrk="1" latinLnBrk="0" hangingPunct="1">
        <a:lnSpc>
          <a:spcPct val="90000"/>
        </a:lnSpc>
        <a:spcBef>
          <a:spcPts val="510"/>
        </a:spcBef>
        <a:buFont typeface="Arial" panose="020B0604020202020204" pitchFamily="34" charset="0"/>
        <a:buChar char="•"/>
        <a:defRPr sz="1835" kern="1200">
          <a:solidFill>
            <a:schemeClr val="tx1"/>
          </a:solidFill>
          <a:latin typeface="+mn-lt"/>
          <a:ea typeface="+mn-ea"/>
          <a:cs typeface="+mn-cs"/>
        </a:defRPr>
      </a:lvl5pPr>
      <a:lvl6pPr marL="2563886" indent="-233081" algn="l" defTabSz="932322" rtl="0" eaLnBrk="1" latinLnBrk="0" hangingPunct="1">
        <a:lnSpc>
          <a:spcPct val="90000"/>
        </a:lnSpc>
        <a:spcBef>
          <a:spcPts val="510"/>
        </a:spcBef>
        <a:buFont typeface="Arial" panose="020B0604020202020204" pitchFamily="34" charset="0"/>
        <a:buChar char="•"/>
        <a:defRPr sz="1835" kern="1200">
          <a:solidFill>
            <a:schemeClr val="tx1"/>
          </a:solidFill>
          <a:latin typeface="+mn-lt"/>
          <a:ea typeface="+mn-ea"/>
          <a:cs typeface="+mn-cs"/>
        </a:defRPr>
      </a:lvl6pPr>
      <a:lvl7pPr marL="3030047" indent="-233081" algn="l" defTabSz="932322" rtl="0" eaLnBrk="1" latinLnBrk="0" hangingPunct="1">
        <a:lnSpc>
          <a:spcPct val="90000"/>
        </a:lnSpc>
        <a:spcBef>
          <a:spcPts val="510"/>
        </a:spcBef>
        <a:buFont typeface="Arial" panose="020B0604020202020204" pitchFamily="34" charset="0"/>
        <a:buChar char="•"/>
        <a:defRPr sz="1835" kern="1200">
          <a:solidFill>
            <a:schemeClr val="tx1"/>
          </a:solidFill>
          <a:latin typeface="+mn-lt"/>
          <a:ea typeface="+mn-ea"/>
          <a:cs typeface="+mn-cs"/>
        </a:defRPr>
      </a:lvl7pPr>
      <a:lvl8pPr marL="3496208" indent="-233081" algn="l" defTabSz="932322" rtl="0" eaLnBrk="1" latinLnBrk="0" hangingPunct="1">
        <a:lnSpc>
          <a:spcPct val="90000"/>
        </a:lnSpc>
        <a:spcBef>
          <a:spcPts val="510"/>
        </a:spcBef>
        <a:buFont typeface="Arial" panose="020B0604020202020204" pitchFamily="34" charset="0"/>
        <a:buChar char="•"/>
        <a:defRPr sz="1835" kern="1200">
          <a:solidFill>
            <a:schemeClr val="tx1"/>
          </a:solidFill>
          <a:latin typeface="+mn-lt"/>
          <a:ea typeface="+mn-ea"/>
          <a:cs typeface="+mn-cs"/>
        </a:defRPr>
      </a:lvl8pPr>
      <a:lvl9pPr marL="3962370" indent="-233081" algn="l" defTabSz="932322" rtl="0" eaLnBrk="1" latinLnBrk="0" hangingPunct="1">
        <a:lnSpc>
          <a:spcPct val="90000"/>
        </a:lnSpc>
        <a:spcBef>
          <a:spcPts val="510"/>
        </a:spcBef>
        <a:buFont typeface="Arial" panose="020B0604020202020204" pitchFamily="34" charset="0"/>
        <a:buChar char="•"/>
        <a:defRPr sz="183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2322" rtl="0" eaLnBrk="1" latinLnBrk="0" hangingPunct="1">
        <a:defRPr sz="1835" kern="1200">
          <a:solidFill>
            <a:schemeClr val="tx1"/>
          </a:solidFill>
          <a:latin typeface="+mn-lt"/>
          <a:ea typeface="+mn-ea"/>
          <a:cs typeface="+mn-cs"/>
        </a:defRPr>
      </a:lvl1pPr>
      <a:lvl2pPr marL="466161" algn="l" defTabSz="932322" rtl="0" eaLnBrk="1" latinLnBrk="0" hangingPunct="1">
        <a:defRPr sz="1835" kern="1200">
          <a:solidFill>
            <a:schemeClr val="tx1"/>
          </a:solidFill>
          <a:latin typeface="+mn-lt"/>
          <a:ea typeface="+mn-ea"/>
          <a:cs typeface="+mn-cs"/>
        </a:defRPr>
      </a:lvl2pPr>
      <a:lvl3pPr marL="932322" algn="l" defTabSz="932322" rtl="0" eaLnBrk="1" latinLnBrk="0" hangingPunct="1">
        <a:defRPr sz="1835" kern="1200">
          <a:solidFill>
            <a:schemeClr val="tx1"/>
          </a:solidFill>
          <a:latin typeface="+mn-lt"/>
          <a:ea typeface="+mn-ea"/>
          <a:cs typeface="+mn-cs"/>
        </a:defRPr>
      </a:lvl3pPr>
      <a:lvl4pPr marL="1398483" algn="l" defTabSz="932322" rtl="0" eaLnBrk="1" latinLnBrk="0" hangingPunct="1">
        <a:defRPr sz="1835" kern="1200">
          <a:solidFill>
            <a:schemeClr val="tx1"/>
          </a:solidFill>
          <a:latin typeface="+mn-lt"/>
          <a:ea typeface="+mn-ea"/>
          <a:cs typeface="+mn-cs"/>
        </a:defRPr>
      </a:lvl4pPr>
      <a:lvl5pPr marL="1864644" algn="l" defTabSz="932322" rtl="0" eaLnBrk="1" latinLnBrk="0" hangingPunct="1">
        <a:defRPr sz="1835" kern="1200">
          <a:solidFill>
            <a:schemeClr val="tx1"/>
          </a:solidFill>
          <a:latin typeface="+mn-lt"/>
          <a:ea typeface="+mn-ea"/>
          <a:cs typeface="+mn-cs"/>
        </a:defRPr>
      </a:lvl5pPr>
      <a:lvl6pPr marL="2330806" algn="l" defTabSz="932322" rtl="0" eaLnBrk="1" latinLnBrk="0" hangingPunct="1">
        <a:defRPr sz="1835" kern="1200">
          <a:solidFill>
            <a:schemeClr val="tx1"/>
          </a:solidFill>
          <a:latin typeface="+mn-lt"/>
          <a:ea typeface="+mn-ea"/>
          <a:cs typeface="+mn-cs"/>
        </a:defRPr>
      </a:lvl6pPr>
      <a:lvl7pPr marL="2796967" algn="l" defTabSz="932322" rtl="0" eaLnBrk="1" latinLnBrk="0" hangingPunct="1">
        <a:defRPr sz="1835" kern="1200">
          <a:solidFill>
            <a:schemeClr val="tx1"/>
          </a:solidFill>
          <a:latin typeface="+mn-lt"/>
          <a:ea typeface="+mn-ea"/>
          <a:cs typeface="+mn-cs"/>
        </a:defRPr>
      </a:lvl7pPr>
      <a:lvl8pPr marL="3263128" algn="l" defTabSz="932322" rtl="0" eaLnBrk="1" latinLnBrk="0" hangingPunct="1">
        <a:defRPr sz="1835" kern="1200">
          <a:solidFill>
            <a:schemeClr val="tx1"/>
          </a:solidFill>
          <a:latin typeface="+mn-lt"/>
          <a:ea typeface="+mn-ea"/>
          <a:cs typeface="+mn-cs"/>
        </a:defRPr>
      </a:lvl8pPr>
      <a:lvl9pPr marL="3729289" algn="l" defTabSz="932322" rtl="0" eaLnBrk="1" latinLnBrk="0" hangingPunct="1">
        <a:defRPr sz="183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149621-6950-39B9-4C65-EF2535F214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58B2A690-266C-D74A-655F-75544BCF57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585" y="915072"/>
            <a:ext cx="9078218" cy="10877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74541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E16EF541-DE17-C0ED-F8EB-50B9DAD0F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31" y="814422"/>
            <a:ext cx="8432187" cy="11396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41153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8F8B47-B47B-D56D-B7C2-D581D83B4C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BBB0C90-BD2A-A8DE-EFF4-2437078BEB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420" y="711358"/>
            <a:ext cx="8748548" cy="10585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20181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</TotalTime>
  <Words>0</Words>
  <Application>Microsoft Office PowerPoint</Application>
  <PresentationFormat>Custom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Afra</dc:creator>
  <cp:lastModifiedBy>Afra</cp:lastModifiedBy>
  <cp:revision>2</cp:revision>
  <dcterms:created xsi:type="dcterms:W3CDTF">2025-04-15T11:37:41Z</dcterms:created>
  <dcterms:modified xsi:type="dcterms:W3CDTF">2025-04-15T11:41:39Z</dcterms:modified>
</cp:coreProperties>
</file>